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AEAD9-C5FE-F728-7853-8584E9BD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F95812-45B2-E896-8437-9554DB79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F955-8523-4517-9CFC-35DB08518E20}" type="datetimeFigureOut">
              <a:rPr lang="nl-NL" smtClean="0"/>
              <a:t>26-5-2025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6E3899-2066-26EB-68AC-A88C54CD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A92C6D-0DC5-0E70-584F-7B8FDEBE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10AF-B193-4519-9405-F8D2F1352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44F8CF4-1DC9-5E98-FEFF-8E87BECE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528473-92DE-55B1-9C66-D2C10FF7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E4ED97-6264-2CC0-D070-7C06AFC28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F955-8523-4517-9CFC-35DB08518E20}" type="datetimeFigureOut">
              <a:rPr lang="nl-NL" smtClean="0"/>
              <a:t>26-5-2025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CEDC0D-5E91-EFAD-BACF-E5567AC9F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2B1055-5DB1-88DB-80DD-E3AB5315D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10AF-B193-4519-9405-F8D2F1352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92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A34D33-C865-FB3D-F6BD-4DF9B68A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5D4758-4A89-B242-12FF-360064C62C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8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884AA5-43BB-B769-D222-D17D93C8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E994C4-B132-FB3C-A363-D71F550ED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F2489F8-DEE8-35B8-0474-6ED6C299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4661C9-5B33-FE47-49E7-2C44E77BED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0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367394D-28F7-2AFB-C32B-93097327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E52DC0-9BAF-A948-C76C-5EC8B2F93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3C9BF7-C555-49D8-952D-836783F3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A42739-AA20-5296-3E04-D0142D6DBF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0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029515-A723-729E-A87E-261FE95C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2C2885-F8E2-5A07-4E42-63A1CB9EBE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A44688-48E1-31B1-1958-A9ADD516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6B40E5-3BF3-EAC4-408D-D0A3A793AE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0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81DFCA-B5CA-F21B-2392-2F86FD45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2B0FEC-F4CA-AC94-5E87-17507CB31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C835DE-B88B-890B-7DAE-C596F082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B55E1F-D55E-66EF-5675-1F0B43A31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7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B248DB-2224-5BE5-F9FD-B43A4CBE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094BB9-4193-FC1B-CDFD-DF31E6EC44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1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FFC02C-A005-BF06-F865-6CD8D191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D88A87-BABB-E27B-42F2-AE168953E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53171F5-BC14-794B-9E23-C4DBD451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78E6DD-340D-5E84-2FEC-E7B44CC5A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7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1FC97B-CCFE-8732-1D66-0D8D59BF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69AF1F-018E-BBB5-CACD-6E33A30A4D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348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2025-05-26T18:33:58Z</dcterms:created>
  <dcterms:modified xsi:type="dcterms:W3CDTF">2025-05-26T18:33:58Z</dcterms:modified>
</cp:coreProperties>
</file>